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48A3D3-2DCC-44B0-A772-53701A06205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375D62-0127-462E-AF41-D634E99075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IV-VI ESSAY REVIEW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GOV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THEMES CAN WE PICK UP FROM THIS MOVIE?</a:t>
            </a:r>
          </a:p>
          <a:p>
            <a:pPr>
              <a:buNone/>
            </a:pPr>
            <a:r>
              <a:rPr lang="en-US" dirty="0" smtClean="0"/>
              <a:t>ANALYZE THE ROLE OF MEDIA IN THIS MOVIE.</a:t>
            </a:r>
          </a:p>
          <a:p>
            <a:pPr>
              <a:buNone/>
            </a:pPr>
            <a:r>
              <a:rPr lang="en-US" dirty="0" smtClean="0"/>
              <a:t>ANALYZE THE FOLLOWING CHARACTERS: Libby Holden, Susan Stanton, Jack Stanton, Richard Lemmings, Henry “Hotchkiss”.</a:t>
            </a:r>
          </a:p>
          <a:p>
            <a:pPr>
              <a:buNone/>
            </a:pPr>
            <a:r>
              <a:rPr lang="en-US" dirty="0" smtClean="0"/>
              <a:t>Can we tie in any relevant articles to the movie’s theme?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COLORS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</a:t>
            </a:r>
            <a:r>
              <a:rPr lang="en-US" dirty="0" smtClean="0"/>
              <a:t>Gary Webb?</a:t>
            </a:r>
            <a:endParaRPr lang="en-US" dirty="0" smtClean="0"/>
          </a:p>
          <a:p>
            <a:r>
              <a:rPr lang="en-US" dirty="0" smtClean="0"/>
              <a:t>What is the “Inside Story”</a:t>
            </a:r>
          </a:p>
          <a:p>
            <a:r>
              <a:rPr lang="en-US" dirty="0" smtClean="0"/>
              <a:t>What is the gatekeeper role of the media?</a:t>
            </a:r>
          </a:p>
          <a:p>
            <a:r>
              <a:rPr lang="en-US" dirty="0" smtClean="0"/>
              <a:t>How does it relate to the </a:t>
            </a:r>
            <a:r>
              <a:rPr lang="en-US" dirty="0" smtClean="0"/>
              <a:t>“Kill The Messenger”?</a:t>
            </a:r>
          </a:p>
          <a:p>
            <a:r>
              <a:rPr lang="en-US" dirty="0" smtClean="0"/>
              <a:t>What attempts did the Government and Mass Media make to cover up/and/or discredit the story?</a:t>
            </a:r>
            <a:endParaRPr lang="en-US" dirty="0" smtClean="0"/>
          </a:p>
          <a:p>
            <a:r>
              <a:rPr lang="en-US" dirty="0" smtClean="0"/>
              <a:t>What is the obligation of the media in this film?</a:t>
            </a:r>
          </a:p>
          <a:p>
            <a:r>
              <a:rPr lang="en-US" dirty="0" smtClean="0"/>
              <a:t>Can you make a connection to </a:t>
            </a:r>
            <a:r>
              <a:rPr lang="en-US" dirty="0" err="1" smtClean="0"/>
              <a:t>Parenti</a:t>
            </a:r>
            <a:r>
              <a:rPr lang="en-US" dirty="0" smtClean="0"/>
              <a:t> in this film? (inference)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 The Messenger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Watergate, how were campaigns financed?</a:t>
            </a:r>
          </a:p>
          <a:p>
            <a:r>
              <a:rPr lang="en-US" dirty="0" smtClean="0"/>
              <a:t>Since Watergate, what changes to campaign finance were made?</a:t>
            </a:r>
          </a:p>
          <a:p>
            <a:r>
              <a:rPr lang="en-US" dirty="0" smtClean="0"/>
              <a:t>Can we conclude that the financing of campaigns became more “democratic” since Watergate? </a:t>
            </a:r>
          </a:p>
          <a:p>
            <a:r>
              <a:rPr lang="en-US" dirty="0" smtClean="0"/>
              <a:t>How can you tie </a:t>
            </a:r>
            <a:r>
              <a:rPr lang="en-US" dirty="0" err="1" smtClean="0"/>
              <a:t>Sabato</a:t>
            </a:r>
            <a:r>
              <a:rPr lang="en-US" dirty="0" smtClean="0"/>
              <a:t> and Isaacson’s article into this argument? </a:t>
            </a:r>
          </a:p>
          <a:p>
            <a:r>
              <a:rPr lang="en-US" dirty="0" smtClean="0"/>
              <a:t>PACS?/Limits?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CAMPAIGNS AND FINANCE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cartoon about </a:t>
            </a:r>
            <a:r>
              <a:rPr lang="en-US" dirty="0" smtClean="0"/>
              <a:t>Clinton </a:t>
            </a:r>
            <a:r>
              <a:rPr lang="en-US" dirty="0" smtClean="0"/>
              <a:t>what </a:t>
            </a:r>
            <a:r>
              <a:rPr lang="en-US" dirty="0" smtClean="0"/>
              <a:t>conclusions can you draw from it?</a:t>
            </a:r>
          </a:p>
          <a:p>
            <a:endParaRPr lang="en-US" dirty="0" smtClean="0"/>
          </a:p>
          <a:p>
            <a:r>
              <a:rPr lang="en-US" dirty="0" smtClean="0"/>
              <a:t>What characteristics of mass media are evident in these cartoons?</a:t>
            </a:r>
          </a:p>
          <a:p>
            <a:endParaRPr lang="en-US" dirty="0" smtClean="0"/>
          </a:p>
          <a:p>
            <a:r>
              <a:rPr lang="en-US" dirty="0" smtClean="0"/>
              <a:t>Can you tie in </a:t>
            </a:r>
            <a:r>
              <a:rPr lang="en-US" smtClean="0"/>
              <a:t>any </a:t>
            </a:r>
            <a:r>
              <a:rPr lang="en-US" smtClean="0"/>
              <a:t>unit</a:t>
            </a:r>
            <a:r>
              <a:rPr lang="en-US" smtClean="0"/>
              <a:t> </a:t>
            </a:r>
            <a:r>
              <a:rPr lang="en-US" dirty="0" smtClean="0"/>
              <a:t>articles here?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AND CAMPAIGNS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228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Constantia</vt:lpstr>
      <vt:lpstr>Wingdings 2</vt:lpstr>
      <vt:lpstr>Paper</vt:lpstr>
      <vt:lpstr>AP GOV</vt:lpstr>
      <vt:lpstr>PRIMARY COLORS</vt:lpstr>
      <vt:lpstr>Kill The Messenger</vt:lpstr>
      <vt:lpstr>CAMPAIGNS AND FINANCE</vt:lpstr>
      <vt:lpstr>MEDIA AND CAMPAIGNS</vt:lpstr>
    </vt:vector>
  </TitlesOfParts>
  <Company>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GOV</dc:title>
  <dc:creator>WCS</dc:creator>
  <cp:lastModifiedBy>James Brady</cp:lastModifiedBy>
  <cp:revision>5</cp:revision>
  <dcterms:created xsi:type="dcterms:W3CDTF">2013-11-06T16:24:22Z</dcterms:created>
  <dcterms:modified xsi:type="dcterms:W3CDTF">2015-11-10T18:46:12Z</dcterms:modified>
</cp:coreProperties>
</file>